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0" r:id="rId2"/>
    <p:sldId id="257" r:id="rId3"/>
    <p:sldId id="259" r:id="rId4"/>
    <p:sldId id="262" r:id="rId5"/>
    <p:sldId id="261" r:id="rId6"/>
    <p:sldId id="267" r:id="rId7"/>
    <p:sldId id="258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979" y="1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0EB87-7973-4D5B-B718-7DAC56C3FB39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282D5-941E-438C-A04C-B1AE2869E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480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3F103-B21F-46EC-AC32-EDE9F02778F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282D5-941E-438C-A04C-B1AE2869E3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85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3EEB9-6027-4666-B320-514DE4C30E1D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5909AC-AD55-4D7D-945D-73BAFF3214B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3EEB9-6027-4666-B320-514DE4C30E1D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09AC-AD55-4D7D-945D-73BAFF3214B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65909AC-AD55-4D7D-945D-73BAFF3214B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3EEB9-6027-4666-B320-514DE4C30E1D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3EEB9-6027-4666-B320-514DE4C30E1D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65909AC-AD55-4D7D-945D-73BAFF3214B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3EEB9-6027-4666-B320-514DE4C30E1D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5909AC-AD55-4D7D-945D-73BAFF3214B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13EEB9-6027-4666-B320-514DE4C30E1D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09AC-AD55-4D7D-945D-73BAFF3214B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3EEB9-6027-4666-B320-514DE4C30E1D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65909AC-AD55-4D7D-945D-73BAFF3214B6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3EEB9-6027-4666-B320-514DE4C30E1D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65909AC-AD55-4D7D-945D-73BAFF3214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3EEB9-6027-4666-B320-514DE4C30E1D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5909AC-AD55-4D7D-945D-73BAFF3214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5909AC-AD55-4D7D-945D-73BAFF3214B6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3EEB9-6027-4666-B320-514DE4C30E1D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65909AC-AD55-4D7D-945D-73BAFF3214B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13EEB9-6027-4666-B320-514DE4C30E1D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13EEB9-6027-4666-B320-514DE4C30E1D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5909AC-AD55-4D7D-945D-73BAFF3214B6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7854696" cy="17526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CSA Conference</a:t>
            </a:r>
          </a:p>
          <a:p>
            <a:r>
              <a:rPr lang="en-US" dirty="0" smtClean="0"/>
              <a:t>Hotel Roanoke</a:t>
            </a:r>
          </a:p>
          <a:p>
            <a:r>
              <a:rPr lang="en-US" dirty="0" smtClean="0"/>
              <a:t>April 20, 2015</a:t>
            </a:r>
          </a:p>
          <a:p>
            <a:r>
              <a:rPr lang="en-US" dirty="0" smtClean="0"/>
              <a:t>Presenter:  Carol Wilson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Stepping Up!</a:t>
            </a:r>
            <a:br>
              <a:rPr lang="en-US" dirty="0" smtClean="0"/>
            </a:br>
            <a:r>
              <a:rPr lang="en-US" dirty="0" smtClean="0"/>
              <a:t>CANVaS 2.0</a:t>
            </a:r>
            <a:endParaRPr lang="en-US" dirty="0"/>
          </a:p>
        </p:txBody>
      </p:sp>
      <p:pic>
        <p:nvPicPr>
          <p:cNvPr id="4" name="Picture 3" descr="OCSLogo_PRIMARYcolor1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24200" y="5029200"/>
            <a:ext cx="2813304" cy="1085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905995"/>
      </p:ext>
    </p:extLst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During this workshop, we will…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changes made to the CANS assessments</a:t>
            </a:r>
          </a:p>
          <a:p>
            <a:pPr lvl="1"/>
            <a:r>
              <a:rPr lang="en-US" dirty="0" smtClean="0"/>
              <a:t>Why?</a:t>
            </a:r>
          </a:p>
          <a:p>
            <a:pPr lvl="2"/>
            <a:r>
              <a:rPr lang="en-US" dirty="0" smtClean="0"/>
              <a:t>Two types of changes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Walk through changes in CANVaS software </a:t>
            </a:r>
          </a:p>
          <a:p>
            <a:pPr lvl="1"/>
            <a:r>
              <a:rPr lang="en-US" dirty="0" smtClean="0"/>
              <a:t>Why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What?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Discuss the role of the (former) DSU/RA, now the Local </a:t>
            </a:r>
            <a:r>
              <a:rPr lang="en-US" dirty="0" smtClean="0"/>
              <a:t>Administrator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CANS and DSS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How do we improve the utility of the CANS for those children and families served by local departments of social services</a:t>
            </a:r>
            <a:r>
              <a:rPr lang="en-US" dirty="0"/>
              <a:t> </a:t>
            </a:r>
            <a:r>
              <a:rPr lang="en-US" dirty="0" smtClean="0"/>
              <a:t>while retaining the integrity of the cross-agency tool?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611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Strengthening Families </a:t>
            </a:r>
          </a:p>
          <a:p>
            <a:r>
              <a:rPr lang="en-US" dirty="0" smtClean="0"/>
              <a:t> Protective Factors Framework (Illinois)</a:t>
            </a:r>
          </a:p>
          <a:p>
            <a:pPr lvl="1"/>
            <a:r>
              <a:rPr lang="en-US" sz="1800" dirty="0" smtClean="0"/>
              <a:t>Parental Resilience</a:t>
            </a:r>
          </a:p>
          <a:p>
            <a:pPr lvl="1"/>
            <a:r>
              <a:rPr lang="en-US" sz="1800" dirty="0" smtClean="0"/>
              <a:t>Social Connections</a:t>
            </a:r>
          </a:p>
          <a:p>
            <a:pPr lvl="1"/>
            <a:r>
              <a:rPr lang="en-US" sz="1800" dirty="0" smtClean="0"/>
              <a:t>Concrete Support in Times of Need</a:t>
            </a:r>
          </a:p>
          <a:p>
            <a:pPr lvl="1"/>
            <a:r>
              <a:rPr lang="en-US" sz="1800" dirty="0" smtClean="0"/>
              <a:t>Knowledge of Parenting and Child Development</a:t>
            </a:r>
          </a:p>
          <a:p>
            <a:pPr lvl="1"/>
            <a:r>
              <a:rPr lang="en-US" sz="1800" dirty="0" smtClean="0"/>
              <a:t>Social and Emotional Competence of Children</a:t>
            </a:r>
          </a:p>
          <a:p>
            <a:r>
              <a:rPr lang="en-US" dirty="0" smtClean="0"/>
              <a:t>Three Branch focus on child well-being in the child welfare system</a:t>
            </a:r>
          </a:p>
          <a:p>
            <a:r>
              <a:rPr lang="en-US" dirty="0" smtClean="0"/>
              <a:t>“Trauma Letter” from three federal agencies</a:t>
            </a:r>
          </a:p>
          <a:p>
            <a:r>
              <a:rPr lang="en-US" dirty="0" smtClean="0"/>
              <a:t>Updating CANVaS software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876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CANS and DSS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Workgroup formed in November 2013 </a:t>
            </a:r>
          </a:p>
          <a:p>
            <a:pPr lvl="1"/>
            <a:r>
              <a:rPr lang="en-US" dirty="0" smtClean="0"/>
              <a:t>Composed of state VDSS state, OCS staff and LDSS staff</a:t>
            </a:r>
          </a:p>
          <a:p>
            <a:pPr lvl="1"/>
            <a:r>
              <a:rPr lang="en-US" dirty="0" smtClean="0"/>
              <a:t>Review the existing CANS and focus on ways to strengthen the LDSS use of the assessment </a:t>
            </a:r>
          </a:p>
          <a:p>
            <a:pPr lvl="1"/>
            <a:r>
              <a:rPr lang="en-US" dirty="0" smtClean="0"/>
              <a:t>Focused on review of  draft of Illinois Trauma-Informed Child Welfare CANS</a:t>
            </a:r>
          </a:p>
          <a:p>
            <a:pPr lvl="1"/>
            <a:r>
              <a:rPr lang="en-US" dirty="0" smtClean="0"/>
              <a:t>Comparison to our existing CANS</a:t>
            </a:r>
          </a:p>
          <a:p>
            <a:pPr lvl="1"/>
            <a:r>
              <a:rPr lang="en-US" dirty="0" smtClean="0"/>
              <a:t>Identified items/concepts that would be organized under the protective factors framework</a:t>
            </a:r>
          </a:p>
          <a:p>
            <a:pPr lvl="1"/>
            <a:r>
              <a:rPr lang="en-US" dirty="0" smtClean="0"/>
              <a:t>CANS to screen for trauma, not a clinical tool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301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 of Workgroup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cs typeface="Times New Roman" pitchFamily="18" charset="0"/>
              </a:rPr>
              <a:t>Addition of a child welfare module which includes items of specific relevance to this population </a:t>
            </a:r>
            <a:endParaRPr lang="en-US" sz="2800" dirty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US" sz="2800" dirty="0">
                <a:cs typeface="Times New Roman" pitchFamily="18" charset="0"/>
              </a:rPr>
              <a:t>An enhanced Trauma module </a:t>
            </a:r>
            <a:endParaRPr lang="en-US" sz="28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Ability to rate up to 3 caregivers for LDSS</a:t>
            </a:r>
          </a:p>
          <a:p>
            <a:r>
              <a:rPr lang="en-US" sz="2800" dirty="0" smtClean="0">
                <a:cs typeface="Times New Roman" pitchFamily="18" charset="0"/>
              </a:rPr>
              <a:t>Several </a:t>
            </a:r>
            <a:r>
              <a:rPr lang="en-US" sz="2800" dirty="0">
                <a:cs typeface="Times New Roman" pitchFamily="18" charset="0"/>
              </a:rPr>
              <a:t>specific reports including</a:t>
            </a:r>
            <a:r>
              <a:rPr lang="en-US" sz="2800" dirty="0" smtClean="0">
                <a:cs typeface="Times New Roman" pitchFamily="18" charset="0"/>
              </a:rPr>
              <a:t>:</a:t>
            </a:r>
            <a:endParaRPr lang="en-US" sz="2400" dirty="0"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cs typeface="Times New Roman" pitchFamily="18" charset="0"/>
              </a:rPr>
              <a:t>A parent/guardian focused report centered on capabilities for permanence and protective factors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994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Text Changes include…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Minor changes in text on items</a:t>
            </a:r>
          </a:p>
          <a:p>
            <a:r>
              <a:rPr lang="en-US" dirty="0" smtClean="0"/>
              <a:t>“Natural Support” and “Social and Family Connections” are now consistent</a:t>
            </a:r>
          </a:p>
          <a:p>
            <a:r>
              <a:rPr lang="en-US" dirty="0" smtClean="0"/>
              <a:t>Rewording of safety item/CPS</a:t>
            </a:r>
          </a:p>
          <a:p>
            <a:r>
              <a:rPr lang="en-US" dirty="0" smtClean="0"/>
              <a:t>Social Behavior is now “Intentional Misbehavior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Added “school” to “Community Violence”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2069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CANVaS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>
                <a:cs typeface="Times New Roman" pitchFamily="18" charset="0"/>
              </a:rPr>
              <a:t>Other broad-based enhancements to improve overall user functionality and reporting capabilities for all CANS users</a:t>
            </a:r>
          </a:p>
          <a:p>
            <a:pPr lvl="1"/>
            <a:r>
              <a:rPr lang="en-US" dirty="0" smtClean="0"/>
              <a:t>Improved “look” of website and user interface</a:t>
            </a:r>
          </a:p>
          <a:p>
            <a:pPr lvl="1"/>
            <a:r>
              <a:rPr lang="en-US" dirty="0" smtClean="0"/>
              <a:t>Use of existing report previously unavailable</a:t>
            </a:r>
          </a:p>
          <a:p>
            <a:pPr lvl="1"/>
            <a:r>
              <a:rPr lang="en-US" dirty="0" smtClean="0"/>
              <a:t>“Suite” of Reports created for this software version</a:t>
            </a:r>
          </a:p>
          <a:p>
            <a:pPr lvl="1"/>
            <a:r>
              <a:rPr lang="en-US" dirty="0" smtClean="0"/>
              <a:t>More local autonomy in account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2233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1">
      <a:dk1>
        <a:srgbClr val="188596"/>
      </a:dk1>
      <a:lt1>
        <a:sysClr val="window" lastClr="FFFFFF"/>
      </a:lt1>
      <a:dk2>
        <a:srgbClr val="04617B"/>
      </a:dk2>
      <a:lt2>
        <a:srgbClr val="CAE9C0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F6FC6"/>
      </a:hlink>
      <a:folHlink>
        <a:srgbClr val="85DFD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242</TotalTime>
  <Words>360</Words>
  <Application>Microsoft Office PowerPoint</Application>
  <PresentationFormat>On-screen Show (4:3)</PresentationFormat>
  <Paragraphs>59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 Stepping Up! CANVaS 2.0</vt:lpstr>
      <vt:lpstr>During this workshop, we will…</vt:lpstr>
      <vt:lpstr>CANS and DSS</vt:lpstr>
      <vt:lpstr>Convergence</vt:lpstr>
      <vt:lpstr>CANS and DSS</vt:lpstr>
      <vt:lpstr>Activities of Workgroup</vt:lpstr>
      <vt:lpstr>Other Text Changes include…</vt:lpstr>
      <vt:lpstr>CANVaS 2.0</vt:lpstr>
    </vt:vector>
  </TitlesOfParts>
  <Company>Virginia IT Infrastructure Partnership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Stepping Up!</dc:title>
  <dc:creator>jpr33319</dc:creator>
  <cp:lastModifiedBy>jpr33319</cp:lastModifiedBy>
  <cp:revision>10</cp:revision>
  <dcterms:created xsi:type="dcterms:W3CDTF">2015-04-14T18:01:37Z</dcterms:created>
  <dcterms:modified xsi:type="dcterms:W3CDTF">2015-04-19T22:35:42Z</dcterms:modified>
</cp:coreProperties>
</file>